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78" r:id="rId14"/>
    <p:sldId id="276" r:id="rId15"/>
    <p:sldId id="266" r:id="rId16"/>
    <p:sldId id="267" r:id="rId17"/>
    <p:sldId id="274" r:id="rId18"/>
    <p:sldId id="272" r:id="rId19"/>
    <p:sldId id="273" r:id="rId20"/>
    <p:sldId id="277" r:id="rId21"/>
    <p:sldId id="271" r:id="rId22"/>
    <p:sldId id="275" r:id="rId23"/>
    <p:sldId id="26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1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45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54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01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7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162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614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2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83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7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44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8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8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6F64-DEA2-459C-B562-D9C03DF3202B}" type="datetimeFigureOut">
              <a:rPr lang="zh-CN" altLang="en-US" smtClean="0"/>
              <a:t>2018/1/19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8482-3C3A-4516-B696-1350E2B56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073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10.37.76.76/" TargetMode="External"/><Relationship Id="rId2" Type="http://schemas.openxmlformats.org/officeDocument/2006/relationships/hyperlink" Target="http://epc.zisu.edu.c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76423" y="2103120"/>
            <a:ext cx="8129725" cy="1260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虚拟桌面推广演示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182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83280" y="1690688"/>
            <a:ext cx="2521131" cy="974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87550" y="6809554"/>
            <a:ext cx="2373806" cy="396645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1011290" y="2097088"/>
            <a:ext cx="1102125" cy="991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083136" y="3064148"/>
            <a:ext cx="13001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点这里</a:t>
            </a:r>
          </a:p>
        </p:txBody>
      </p:sp>
    </p:spTree>
    <p:extLst>
      <p:ext uri="{BB962C8B-B14F-4D97-AF65-F5344CB8AC3E}">
        <p14:creationId xmlns:p14="http://schemas.microsoft.com/office/powerpoint/2010/main" val="167871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97" y="618518"/>
            <a:ext cx="9953346" cy="5410880"/>
          </a:xfrm>
        </p:spPr>
      </p:pic>
      <p:sp>
        <p:nvSpPr>
          <p:cNvPr id="5" name="圆角矩形 4"/>
          <p:cNvSpPr/>
          <p:nvPr/>
        </p:nvSpPr>
        <p:spPr>
          <a:xfrm>
            <a:off x="4121426" y="4055166"/>
            <a:ext cx="3551583" cy="7421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7659757" y="3419061"/>
            <a:ext cx="1179443" cy="6758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825948" y="2823056"/>
            <a:ext cx="141798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2.</a:t>
            </a:r>
            <a:r>
              <a:rPr lang="zh-CN" altLang="en-US" dirty="0" smtClean="0">
                <a:solidFill>
                  <a:srgbClr val="FF0000"/>
                </a:solidFill>
              </a:rPr>
              <a:t>要把复制文件到虚拟机中，请选择这里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2664059" y="5499208"/>
            <a:ext cx="721217" cy="5537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11" idx="1"/>
          </p:cNvCxnSpPr>
          <p:nvPr/>
        </p:nvCxnSpPr>
        <p:spPr>
          <a:xfrm flipH="1">
            <a:off x="3385276" y="5337802"/>
            <a:ext cx="1696652" cy="438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081928" y="5153136"/>
            <a:ext cx="316820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</a:rPr>
              <a:t>点击这里，打开我的电脑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4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5828" y="268962"/>
            <a:ext cx="9905998" cy="1478570"/>
          </a:xfrm>
        </p:spPr>
        <p:txBody>
          <a:bodyPr/>
          <a:lstStyle/>
          <a:p>
            <a:r>
              <a:rPr lang="zh-CN" altLang="en-US" dirty="0" smtClean="0"/>
              <a:t>如何将自己机子上的文档拷贝到虚拟桌面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827" y="1747532"/>
            <a:ext cx="9058423" cy="51104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椭圆 4"/>
          <p:cNvSpPr/>
          <p:nvPr/>
        </p:nvSpPr>
        <p:spPr>
          <a:xfrm>
            <a:off x="1815920" y="6400799"/>
            <a:ext cx="721217" cy="5537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endCxn id="5" idx="7"/>
          </p:cNvCxnSpPr>
          <p:nvPr/>
        </p:nvCxnSpPr>
        <p:spPr>
          <a:xfrm flipH="1">
            <a:off x="2431517" y="5821251"/>
            <a:ext cx="2063210" cy="6606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494726" y="5560700"/>
            <a:ext cx="316820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</a:rPr>
              <a:t>点击这里，打开我的电脑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82063" y="2418016"/>
            <a:ext cx="1535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将</a:t>
            </a:r>
            <a:r>
              <a:rPr lang="zh-CN" altLang="en-US" sz="2400" b="1" dirty="0">
                <a:solidFill>
                  <a:srgbClr val="FF0000"/>
                </a:solidFill>
              </a:rPr>
              <a:t>本地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机硬盘的文档拷贝到网络硬盘内即可。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4270" y="3613586"/>
            <a:ext cx="3606085" cy="167963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7830355" y="4229625"/>
            <a:ext cx="781556" cy="1555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621994" y="3714737"/>
            <a:ext cx="494167" cy="14773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</a:rPr>
              <a:t>本地机硬盘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426663" y="3139517"/>
            <a:ext cx="1624720" cy="28418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>
            <a:endCxn id="20" idx="3"/>
          </p:cNvCxnSpPr>
          <p:nvPr/>
        </p:nvCxnSpPr>
        <p:spPr>
          <a:xfrm flipH="1" flipV="1">
            <a:off x="6051383" y="3281609"/>
            <a:ext cx="1450843" cy="1692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502226" y="3110513"/>
            <a:ext cx="1313413" cy="369332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网络硬盘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9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可观看学校媒体资源平台和卫星电视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网址：</a:t>
            </a:r>
            <a:r>
              <a:rPr lang="en-US" altLang="zh-CN" dirty="0" smtClean="0">
                <a:solidFill>
                  <a:schemeClr val="bg1"/>
                </a:solidFill>
              </a:rPr>
              <a:t>media.zisu.edu.cn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036235" y="2921689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可查阅图书馆文献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088823" y="4282203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网址：</a:t>
            </a:r>
            <a:r>
              <a:rPr lang="en-US" altLang="zh-CN" dirty="0" smtClean="0">
                <a:solidFill>
                  <a:schemeClr val="bg1"/>
                </a:solidFill>
              </a:rPr>
              <a:t>lib.zisu.edu.cn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9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2192000" cy="693420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1907524" y="1816690"/>
            <a:ext cx="611618" cy="596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040747" y="2413114"/>
            <a:ext cx="1071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点这里</a:t>
            </a:r>
          </a:p>
        </p:txBody>
      </p:sp>
    </p:spTree>
    <p:extLst>
      <p:ext uri="{BB962C8B-B14F-4D97-AF65-F5344CB8AC3E}">
        <p14:creationId xmlns:p14="http://schemas.microsoft.com/office/powerpoint/2010/main" val="26349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6527AE-06A5-4FB6-BDC0-43C1327A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DFC6335-CA16-40F4-8CC6-EC3C3CC9A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342A905-6513-4737-8383-084B8711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7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E5B6CF-8FE6-4A02-A984-17FF0579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03A5E53-72AB-434E-BE2E-4135D0263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3E17ECA-B8F6-4381-B380-3B264BF2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11E45F11-BC2E-4255-8642-F2F739A57463}"/>
              </a:ext>
            </a:extLst>
          </p:cNvPr>
          <p:cNvSpPr/>
          <p:nvPr/>
        </p:nvSpPr>
        <p:spPr>
          <a:xfrm>
            <a:off x="4866964" y="2896583"/>
            <a:ext cx="654829" cy="418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86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58C340-FC90-424F-9627-6EF4B981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DBABC4C-85B1-4970-B72D-6A916A83F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7D65BAB-E62D-4999-98B8-45B8DE98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93" y="0"/>
            <a:ext cx="9128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/>
              <a:t>虚拟桌面有什么用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9023" y="1874038"/>
            <a:ext cx="9905999" cy="354171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zh-CN" altLang="en-US" dirty="0"/>
              <a:t>虚拟桌面是在学校服务器上提供了一台电脑给教师</a:t>
            </a:r>
            <a:endParaRPr lang="en-US" altLang="zh-CN" dirty="0"/>
          </a:p>
          <a:p>
            <a:r>
              <a:rPr lang="zh-CN" altLang="en-US" dirty="0"/>
              <a:t>教师可以通过电脑、</a:t>
            </a:r>
            <a:r>
              <a:rPr lang="en-US" altLang="zh-CN" dirty="0"/>
              <a:t>PAD</a:t>
            </a:r>
            <a:r>
              <a:rPr lang="zh-CN" altLang="en-US" dirty="0"/>
              <a:t>、手机、</a:t>
            </a:r>
            <a:r>
              <a:rPr lang="en-US" altLang="zh-CN" dirty="0" err="1"/>
              <a:t>Iphone</a:t>
            </a:r>
            <a:r>
              <a:rPr lang="zh-CN" altLang="en-US" dirty="0"/>
              <a:t>等登录到这台电脑上，有一个统一的工作界面，可以避免因版本问题、软件问题等出现</a:t>
            </a:r>
            <a:r>
              <a:rPr lang="en-US" altLang="zh-CN" dirty="0"/>
              <a:t>PPT</a:t>
            </a:r>
            <a:r>
              <a:rPr lang="zh-CN" altLang="en-US" dirty="0"/>
              <a:t>无法播放，音视频无法播放的问题，实现校外备课、校内上课的无缝对接。</a:t>
            </a:r>
            <a:endParaRPr lang="en-US" altLang="zh-CN" dirty="0"/>
          </a:p>
          <a:p>
            <a:r>
              <a:rPr lang="zh-CN" altLang="en-US" dirty="0"/>
              <a:t>教师登录了虚拟桌面就已经从校外进入到校内，可以使用校内的各种资源，比如图书馆，</a:t>
            </a:r>
            <a:r>
              <a:rPr lang="en-US" altLang="zh-CN" dirty="0"/>
              <a:t>CNKI</a:t>
            </a:r>
            <a:r>
              <a:rPr lang="zh-CN" altLang="en-US" dirty="0"/>
              <a:t>，卫星电视，龙源电子期刊等。</a:t>
            </a:r>
            <a:endParaRPr lang="en-US" altLang="zh-CN" dirty="0"/>
          </a:p>
          <a:p>
            <a:r>
              <a:rPr lang="zh-CN" altLang="en-US" dirty="0"/>
              <a:t>主要登录网址：</a:t>
            </a:r>
            <a:r>
              <a:rPr lang="en-US" altLang="zh-CN" dirty="0">
                <a:hlinkClick r:id="rId2"/>
              </a:rPr>
              <a:t>epc.zisu.edu.cn</a:t>
            </a:r>
            <a:r>
              <a:rPr lang="zh-CN" altLang="en-US" dirty="0"/>
              <a:t>，校内备用网址：</a:t>
            </a:r>
            <a:r>
              <a:rPr lang="en-US" altLang="zh-CN" dirty="0">
                <a:hlinkClick r:id="rId3"/>
              </a:rPr>
              <a:t>http://10.37.76.76/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504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可使用虚拟桌面</a:t>
            </a:r>
            <a:r>
              <a:rPr lang="en-US" altLang="zh-CN" dirty="0">
                <a:solidFill>
                  <a:schemeClr val="bg1"/>
                </a:solidFill>
              </a:rPr>
              <a:t/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dirty="0">
                <a:solidFill>
                  <a:schemeClr val="bg1"/>
                </a:solidFill>
              </a:rPr>
              <a:t>配备相关</a:t>
            </a:r>
            <a:r>
              <a:rPr lang="zh-CN" altLang="en-US" dirty="0" smtClean="0">
                <a:solidFill>
                  <a:schemeClr val="bg1"/>
                </a:solidFill>
              </a:rPr>
              <a:t>软件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69DB83C-91EF-4B4D-B690-254406604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62" y="416971"/>
            <a:ext cx="5248773" cy="60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23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9B1EDD-4F70-4064-803F-69CCFCAE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DEEA4FA-D762-4282-912E-5E1B563FB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0C3D4B7-6E6C-458E-893A-EC97D70A0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94" y="-58994"/>
            <a:ext cx="12347350" cy="69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6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51E004-63F1-434B-BAD7-8C0E020B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A5CDC5-23C8-425B-A4ED-0FCE0D1ED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6E8F02-C2F7-44D1-808B-18A843F3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07" y="251705"/>
            <a:ext cx="5507755" cy="6310119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0A2F3BF-19FA-446B-95C7-3CA99F1C7567}"/>
              </a:ext>
            </a:extLst>
          </p:cNvPr>
          <p:cNvSpPr/>
          <p:nvPr/>
        </p:nvSpPr>
        <p:spPr>
          <a:xfrm>
            <a:off x="5356614" y="5869858"/>
            <a:ext cx="1350952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453FCEA7-F73C-48F5-8999-E61F15B1C6DC}"/>
              </a:ext>
            </a:extLst>
          </p:cNvPr>
          <p:cNvCxnSpPr/>
          <p:nvPr/>
        </p:nvCxnSpPr>
        <p:spPr>
          <a:xfrm>
            <a:off x="5421507" y="4796175"/>
            <a:ext cx="442452" cy="1085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B37A74F-DBBB-44F7-B6CE-B54445021020}"/>
              </a:ext>
            </a:extLst>
          </p:cNvPr>
          <p:cNvSpPr txBox="1"/>
          <p:nvPr/>
        </p:nvSpPr>
        <p:spPr>
          <a:xfrm>
            <a:off x="4076457" y="4426843"/>
            <a:ext cx="13568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退出点这里</a:t>
            </a:r>
          </a:p>
        </p:txBody>
      </p:sp>
    </p:spTree>
    <p:extLst>
      <p:ext uri="{BB962C8B-B14F-4D97-AF65-F5344CB8AC3E}">
        <p14:creationId xmlns:p14="http://schemas.microsoft.com/office/powerpoint/2010/main" val="91502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B6DE529-4DB3-4B78-AB23-DCE9685C0974}"/>
              </a:ext>
            </a:extLst>
          </p:cNvPr>
          <p:cNvSpPr/>
          <p:nvPr/>
        </p:nvSpPr>
        <p:spPr>
          <a:xfrm>
            <a:off x="478396" y="1156851"/>
            <a:ext cx="106544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800" b="1" dirty="0">
                <a:ln/>
                <a:solidFill>
                  <a:schemeClr val="accent3"/>
                </a:solidFill>
              </a:rPr>
              <a:t>网址：</a:t>
            </a:r>
            <a:r>
              <a:rPr lang="en-US" altLang="zh-CN" sz="9600" b="1" dirty="0">
                <a:ln/>
                <a:solidFill>
                  <a:schemeClr val="accent3"/>
                </a:solidFill>
              </a:rPr>
              <a:t>epc.zisu.edu.cn</a:t>
            </a:r>
            <a:endParaRPr lang="zh-CN" alt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B6DE529-4DB3-4B78-AB23-DCE9685C0974}"/>
              </a:ext>
            </a:extLst>
          </p:cNvPr>
          <p:cNvSpPr/>
          <p:nvPr/>
        </p:nvSpPr>
        <p:spPr>
          <a:xfrm>
            <a:off x="830510" y="3404496"/>
            <a:ext cx="9672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/>
                <a:solidFill>
                  <a:schemeClr val="accent3"/>
                </a:solidFill>
              </a:rPr>
              <a:t>校内网址：</a:t>
            </a:r>
            <a:r>
              <a:rPr lang="en-US" altLang="zh-CN" sz="5400" b="1" dirty="0">
                <a:ln/>
                <a:solidFill>
                  <a:schemeClr val="accent3"/>
                </a:solidFill>
              </a:rPr>
              <a:t>10.37.76.76</a:t>
            </a:r>
            <a:endParaRPr lang="zh-CN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B6DE529-4DB3-4B78-AB23-DCE9685C0974}"/>
              </a:ext>
            </a:extLst>
          </p:cNvPr>
          <p:cNvSpPr/>
          <p:nvPr/>
        </p:nvSpPr>
        <p:spPr>
          <a:xfrm>
            <a:off x="910243" y="5005811"/>
            <a:ext cx="96725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/>
                <a:solidFill>
                  <a:schemeClr val="accent3"/>
                </a:solidFill>
              </a:rPr>
              <a:t>咨询电话：</a:t>
            </a:r>
            <a:r>
              <a:rPr lang="en-US" altLang="zh-CN" sz="4000" b="1" dirty="0">
                <a:ln/>
                <a:solidFill>
                  <a:schemeClr val="accent3"/>
                </a:solidFill>
              </a:rPr>
              <a:t>88213073   </a:t>
            </a:r>
            <a:r>
              <a:rPr lang="zh-CN" altLang="en-US" sz="4000" b="1" dirty="0">
                <a:ln/>
                <a:solidFill>
                  <a:schemeClr val="accent3"/>
                </a:solidFill>
              </a:rPr>
              <a:t>方老师</a:t>
            </a:r>
            <a:endParaRPr lang="zh-CN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97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4225"/>
            <a:ext cx="12268200" cy="725334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87550" y="6858000"/>
            <a:ext cx="2307194" cy="323976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72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23883" y="6812583"/>
            <a:ext cx="2319305" cy="369204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9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87550" y="6809554"/>
            <a:ext cx="2373806" cy="396645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5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 flipH="1">
            <a:off x="9828288" y="5577234"/>
            <a:ext cx="381503" cy="944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634505" y="5207902"/>
            <a:ext cx="151996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点“允许”</a:t>
            </a:r>
          </a:p>
        </p:txBody>
      </p:sp>
      <p:sp>
        <p:nvSpPr>
          <p:cNvPr id="10" name="矩形 9"/>
          <p:cNvSpPr/>
          <p:nvPr/>
        </p:nvSpPr>
        <p:spPr>
          <a:xfrm>
            <a:off x="4087550" y="6809554"/>
            <a:ext cx="2373806" cy="396645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4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8162988" y="4323719"/>
            <a:ext cx="1205070" cy="641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386225" y="4093605"/>
            <a:ext cx="20225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直接点完成，不需要任何设置</a:t>
            </a:r>
          </a:p>
        </p:txBody>
      </p:sp>
      <p:sp>
        <p:nvSpPr>
          <p:cNvPr id="8" name="矩形 7"/>
          <p:cNvSpPr/>
          <p:nvPr/>
        </p:nvSpPr>
        <p:spPr>
          <a:xfrm>
            <a:off x="4087550" y="6809554"/>
            <a:ext cx="2373806" cy="396645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5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 flipV="1">
            <a:off x="7066919" y="4317664"/>
            <a:ext cx="2398030" cy="775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9446780" y="5068623"/>
            <a:ext cx="151996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点“允许”</a:t>
            </a:r>
          </a:p>
        </p:txBody>
      </p:sp>
      <p:sp>
        <p:nvSpPr>
          <p:cNvPr id="10" name="矩形 9"/>
          <p:cNvSpPr/>
          <p:nvPr/>
        </p:nvSpPr>
        <p:spPr>
          <a:xfrm>
            <a:off x="4087550" y="6809554"/>
            <a:ext cx="2373806" cy="396645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19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409575"/>
            <a:ext cx="12344400" cy="7677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72656" y="1283793"/>
            <a:ext cx="331242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IE</a:t>
            </a:r>
            <a:r>
              <a:rPr lang="zh-CN" altLang="en-US" dirty="0">
                <a:solidFill>
                  <a:srgbClr val="FF0000"/>
                </a:solidFill>
              </a:rPr>
              <a:t>应该会自动进入到这个界面，如果没有自动跳转，请刷新</a:t>
            </a:r>
            <a:r>
              <a:rPr lang="en-US" altLang="zh-CN" dirty="0">
                <a:solidFill>
                  <a:srgbClr val="FF0000"/>
                </a:solidFill>
              </a:rPr>
              <a:t>IE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87550" y="6809554"/>
            <a:ext cx="2373806" cy="396645"/>
          </a:xfrm>
          <a:prstGeom prst="rect">
            <a:avLst/>
          </a:prstGeom>
          <a:solidFill>
            <a:srgbClr val="A8C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431110" y="6078828"/>
            <a:ext cx="1223493" cy="730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7" idx="7"/>
          </p:cNvCxnSpPr>
          <p:nvPr/>
        </p:nvCxnSpPr>
        <p:spPr>
          <a:xfrm flipH="1">
            <a:off x="8475427" y="5409127"/>
            <a:ext cx="732967" cy="7767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272789" y="5061397"/>
            <a:ext cx="150682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这里有使用说明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53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电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电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电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TM04033919[[fn=电路]]</Template>
  <TotalTime>102</TotalTime>
  <Words>268</Words>
  <Application>Microsoft Office PowerPoint</Application>
  <PresentationFormat>宽屏</PresentationFormat>
  <Paragraphs>29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Arial</vt:lpstr>
      <vt:lpstr>Trebuchet MS</vt:lpstr>
      <vt:lpstr>Tw Cen MT</vt:lpstr>
      <vt:lpstr>电路</vt:lpstr>
      <vt:lpstr>PowerPoint 演示文稿</vt:lpstr>
      <vt:lpstr>虚拟桌面有什么用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如何将自己机子上的文档拷贝到虚拟桌面</vt:lpstr>
      <vt:lpstr>可观看学校媒体资源平台和卫星电视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可使用虚拟桌面 配备相关软件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kim</dc:creator>
  <cp:lastModifiedBy>dreamsummit</cp:lastModifiedBy>
  <cp:revision>15</cp:revision>
  <dcterms:created xsi:type="dcterms:W3CDTF">2018-01-04T02:04:12Z</dcterms:created>
  <dcterms:modified xsi:type="dcterms:W3CDTF">2018-01-19T02:13:55Z</dcterms:modified>
</cp:coreProperties>
</file>